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DESPERTADO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DESPERTADO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Despertado coração, </a:t>
            </a:r>
          </a:p>
          <a:p>
            <a:r>
              <a:rPr lang="pt-BR" dirty="0"/>
              <a:t>Em Jesus há salvação;</a:t>
            </a:r>
          </a:p>
          <a:p>
            <a:r>
              <a:rPr lang="pt-BR" dirty="0"/>
              <a:t>Eis-nos todos a rogar</a:t>
            </a:r>
          </a:p>
          <a:p>
            <a:r>
              <a:rPr lang="pt-BR" dirty="0"/>
              <a:t>Para Cristo te salvar.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DESPERTADO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C573462-C0B1-4160-8CCA-B476E69EAE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amigo, ó, vem já, </a:t>
            </a:r>
          </a:p>
          <a:p>
            <a:r>
              <a:rPr lang="pt-BR" dirty="0"/>
              <a:t>A Jesus te dedicar! </a:t>
            </a:r>
          </a:p>
          <a:p>
            <a:r>
              <a:rPr lang="pt-BR" dirty="0"/>
              <a:t>Vem, amigo, ó, vem já! </a:t>
            </a:r>
          </a:p>
          <a:p>
            <a:r>
              <a:rPr lang="pt-BR" dirty="0"/>
              <a:t>Ele, pois, te quer salvar!</a:t>
            </a:r>
          </a:p>
        </p:txBody>
      </p:sp>
    </p:spTree>
    <p:extLst>
      <p:ext uri="{BB962C8B-B14F-4D97-AF65-F5344CB8AC3E}">
        <p14:creationId xmlns:p14="http://schemas.microsoft.com/office/powerpoint/2010/main" val="3137294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DESPERTADO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Basta já de rebelião, </a:t>
            </a:r>
          </a:p>
          <a:p>
            <a:r>
              <a:rPr lang="pt-BR" dirty="0"/>
              <a:t>De vergonha e perdição; </a:t>
            </a:r>
          </a:p>
          <a:p>
            <a:r>
              <a:rPr lang="pt-BR" dirty="0"/>
              <a:t>Com paciência, com amor, </a:t>
            </a:r>
          </a:p>
          <a:p>
            <a:r>
              <a:rPr lang="pt-BR" dirty="0"/>
              <a:t>Já te espera o Redentor. </a:t>
            </a:r>
          </a:p>
        </p:txBody>
      </p:sp>
    </p:spTree>
    <p:extLst>
      <p:ext uri="{BB962C8B-B14F-4D97-AF65-F5344CB8AC3E}">
        <p14:creationId xmlns:p14="http://schemas.microsoft.com/office/powerpoint/2010/main" val="2443422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DESPERTADO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C573462-C0B1-4160-8CCA-B476E69EAE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amigo, ó, vem já, </a:t>
            </a:r>
          </a:p>
          <a:p>
            <a:r>
              <a:rPr lang="pt-BR" dirty="0"/>
              <a:t>A Jesus te dedicar! </a:t>
            </a:r>
          </a:p>
          <a:p>
            <a:r>
              <a:rPr lang="pt-BR" dirty="0"/>
              <a:t>Vem, amigo, ó, vem já! </a:t>
            </a:r>
          </a:p>
          <a:p>
            <a:r>
              <a:rPr lang="pt-BR" dirty="0"/>
              <a:t>Ele, pois, te quer salvar!</a:t>
            </a:r>
          </a:p>
        </p:txBody>
      </p:sp>
    </p:spTree>
    <p:extLst>
      <p:ext uri="{BB962C8B-B14F-4D97-AF65-F5344CB8AC3E}">
        <p14:creationId xmlns:p14="http://schemas.microsoft.com/office/powerpoint/2010/main" val="2302811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DESPERTADO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Quanto o mundo prometeu,</a:t>
            </a:r>
          </a:p>
          <a:p>
            <a:r>
              <a:rPr lang="pt-BR" dirty="0"/>
              <a:t>Isto nunca te valeu; </a:t>
            </a:r>
          </a:p>
          <a:p>
            <a:r>
              <a:rPr lang="pt-BR" dirty="0"/>
              <a:t>Em Jesus encontrarás </a:t>
            </a:r>
          </a:p>
          <a:p>
            <a:r>
              <a:rPr lang="pt-BR" dirty="0"/>
              <a:t>Salvação, amor e paz. </a:t>
            </a:r>
          </a:p>
        </p:txBody>
      </p:sp>
    </p:spTree>
    <p:extLst>
      <p:ext uri="{BB962C8B-B14F-4D97-AF65-F5344CB8AC3E}">
        <p14:creationId xmlns:p14="http://schemas.microsoft.com/office/powerpoint/2010/main" val="1225684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DESPERTADO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C573462-C0B1-4160-8CCA-B476E69EAE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amigo, ó, vem já, </a:t>
            </a:r>
          </a:p>
          <a:p>
            <a:r>
              <a:rPr lang="pt-BR" dirty="0"/>
              <a:t>A Jesus te dedicar! </a:t>
            </a:r>
          </a:p>
          <a:p>
            <a:r>
              <a:rPr lang="pt-BR" dirty="0"/>
              <a:t>Vem, amigo, ó, vem já! </a:t>
            </a:r>
          </a:p>
          <a:p>
            <a:r>
              <a:rPr lang="pt-BR" dirty="0"/>
              <a:t>Ele, pois, te quer salvar!</a:t>
            </a:r>
          </a:p>
        </p:txBody>
      </p:sp>
    </p:spTree>
    <p:extLst>
      <p:ext uri="{BB962C8B-B14F-4D97-AF65-F5344CB8AC3E}">
        <p14:creationId xmlns:p14="http://schemas.microsoft.com/office/powerpoint/2010/main" val="57901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172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DESPERTADO CORAÇÃO</vt:lpstr>
      <vt:lpstr>DESPERTADO CORAÇÃO</vt:lpstr>
      <vt:lpstr>DESPERTADO CORAÇÃO</vt:lpstr>
      <vt:lpstr>DESPERTADO CORAÇÃO</vt:lpstr>
      <vt:lpstr>DESPERTADO CORAÇÃO</vt:lpstr>
      <vt:lpstr>DESPERTADO CORAÇÃO</vt:lpstr>
      <vt:lpstr>DESPERTADO CORAÇÃO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2019-06-12T22:07:28Z</dcterms:modified>
</cp:coreProperties>
</file>

<file path=docProps/thumbnail.jpeg>
</file>